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5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316CA2-0A13-4B0E-BEFF-66ED8799F3B6}" v="8" dt="2022-01-28T15:10:45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2F1195-7F16-4B0C-B33D-BC57B374653F}"/>
              </a:ext>
            </a:extLst>
          </p:cNvPr>
          <p:cNvSpPr txBox="1"/>
          <p:nvPr/>
        </p:nvSpPr>
        <p:spPr>
          <a:xfrm>
            <a:off x="1752600" y="1600200"/>
            <a:ext cx="5638800" cy="1212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on Friday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(2/4/2022)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1.23, 1.24, 1.31, </a:t>
            </a:r>
            <a:r>
              <a:rPr lang="en-US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1.32, 1.33, 1.34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4650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19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64</cp:revision>
  <dcterms:created xsi:type="dcterms:W3CDTF">2008-12-22T02:42:35Z</dcterms:created>
  <dcterms:modified xsi:type="dcterms:W3CDTF">2022-01-30T01:08:13Z</dcterms:modified>
</cp:coreProperties>
</file>